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e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1C3AA-23FA-4C8E-9093-82ECB6CC8BB4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F1319-12A6-462A-81C7-806E76AF2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3921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8235C80-D1AD-472E-966A-CDB755002A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0507652-BAEF-46A9-8C51-1868C20B178C}" type="datetimeFigureOut">
              <a:rPr lang="en-US" smtClean="0"/>
              <a:pPr/>
              <a:t>11/14/2011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" y="533400"/>
            <a:ext cx="7543800" cy="1447800"/>
          </a:xfrm>
        </p:spPr>
        <p:txBody>
          <a:bodyPr/>
          <a:lstStyle/>
          <a:p>
            <a:r>
              <a:rPr lang="en-US" sz="9600" dirty="0" smtClean="0"/>
              <a:t>Ancient Egypt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79171"/>
            <a:ext cx="6461760" cy="1066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Food, Drink, and Celebration</a:t>
            </a:r>
            <a:endParaRPr lang="en-US" sz="4000" dirty="0"/>
          </a:p>
        </p:txBody>
      </p:sp>
      <p:pic>
        <p:nvPicPr>
          <p:cNvPr id="1026" name="Picture 2" descr="C:\Users\Acer\Desktop\par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45971"/>
            <a:ext cx="6248400" cy="360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624139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FOOD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620000" cy="4800600"/>
          </a:xfrm>
        </p:spPr>
        <p:txBody>
          <a:bodyPr>
            <a:noAutofit/>
          </a:bodyPr>
          <a:lstStyle/>
          <a:p>
            <a:r>
              <a:rPr lang="en-US" sz="2600" dirty="0"/>
              <a:t>The Egyptians ate many different things. They also ate well. </a:t>
            </a:r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dirty="0"/>
              <a:t>poorest people ate a healthy diet of fruits and vegetables. The rich ate meat of </a:t>
            </a:r>
            <a:r>
              <a:rPr lang="en-US" sz="2600" dirty="0" smtClean="0"/>
              <a:t>many kinds</a:t>
            </a:r>
            <a:r>
              <a:rPr lang="en-US" sz="2600" dirty="0"/>
              <a:t>, mostly cows and </a:t>
            </a:r>
            <a:r>
              <a:rPr lang="en-US" sz="2600" dirty="0" smtClean="0"/>
              <a:t>sheep. </a:t>
            </a:r>
          </a:p>
          <a:p>
            <a:r>
              <a:rPr lang="en-US" sz="2600" dirty="0" smtClean="0"/>
              <a:t>Meat </a:t>
            </a:r>
            <a:r>
              <a:rPr lang="en-US" sz="2600" dirty="0"/>
              <a:t>was expensive because there were very few grazing pastures for the cows and sheep and other animals to eat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pic>
        <p:nvPicPr>
          <p:cNvPr id="3074" name="Picture 2" descr="C:\Users\Acer\Desktop\green-peas_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020" y="194388"/>
            <a:ext cx="2438400" cy="125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r\Desktop\dates-potassium-lg_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232" y="4566558"/>
            <a:ext cx="4404827" cy="231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cer\Desktop\SOSE\pork_mea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399" y="194388"/>
            <a:ext cx="2616459" cy="131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cer\Desktop\SOSE\Pit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1059" y="4727510"/>
            <a:ext cx="2803945" cy="182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44232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DRINK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7620000" cy="4800600"/>
          </a:xfrm>
        </p:spPr>
        <p:txBody>
          <a:bodyPr>
            <a:noAutofit/>
          </a:bodyPr>
          <a:lstStyle/>
          <a:p>
            <a:r>
              <a:rPr lang="en-US" sz="2300" dirty="0"/>
              <a:t>Drinks were an important part of a meal. The rich drank wine and almost everybody else drank beer. </a:t>
            </a:r>
            <a:endParaRPr lang="en-US" sz="2300" dirty="0" smtClean="0"/>
          </a:p>
          <a:p>
            <a:r>
              <a:rPr lang="en-US" sz="2300" dirty="0" smtClean="0"/>
              <a:t>When </a:t>
            </a:r>
            <a:r>
              <a:rPr lang="en-US" sz="2300" dirty="0"/>
              <a:t>somebody held a party, it was called a "House of Beer." To make their beer, the Ancient Egyptians would half bake loaves of barley, then crumble it into barley and water. </a:t>
            </a:r>
            <a:endParaRPr lang="en-US" sz="2300" dirty="0" smtClean="0"/>
          </a:p>
          <a:p>
            <a:r>
              <a:rPr lang="en-US" sz="2300" dirty="0" smtClean="0"/>
              <a:t>They </a:t>
            </a:r>
            <a:r>
              <a:rPr lang="en-US" sz="2300" dirty="0"/>
              <a:t>sealed this mixture and let it settle. They didn’t want to drink all those lumps so they strained the beer before they drank it.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8149"/>
            <a:ext cx="245045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Acer\Desktop\SOSE\Gold-Plate-Chalice-with-Paten60845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8688" y="4267200"/>
            <a:ext cx="1566767" cy="243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\Desktop\SOSE\image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114" y="4724058"/>
            <a:ext cx="3742546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382725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CELEBRATION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ancient </a:t>
            </a:r>
            <a:r>
              <a:rPr lang="en-US" sz="2400" dirty="0" err="1" smtClean="0"/>
              <a:t>egyptian</a:t>
            </a:r>
            <a:r>
              <a:rPr lang="en-US" sz="2400" dirty="0" smtClean="0"/>
              <a:t> love celebration. Egyptian made celebration to records the dates. Festival ,Feast and holidays. Many of the festival or  feast  have to have an exact  amount  of cakes.</a:t>
            </a:r>
          </a:p>
          <a:p>
            <a:r>
              <a:rPr lang="en-US" sz="2400" dirty="0" smtClean="0"/>
              <a:t>Some festival more important  than others : New year’s  day , feast of </a:t>
            </a:r>
            <a:r>
              <a:rPr lang="en-US" sz="2400" dirty="0" err="1" smtClean="0"/>
              <a:t>waggy</a:t>
            </a:r>
            <a:r>
              <a:rPr lang="en-US" sz="2400" dirty="0" smtClean="0"/>
              <a:t>. Festival of the dead and was celebrated at sunset.</a:t>
            </a:r>
            <a:endParaRPr lang="en-US" sz="2400" dirty="0"/>
          </a:p>
        </p:txBody>
      </p:sp>
      <p:pic>
        <p:nvPicPr>
          <p:cNvPr id="2051" name="Picture 3" descr="C:\Users\Acer\Desktop\SOSE\festiva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0"/>
            <a:ext cx="7391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"/>
            <a:ext cx="1143000" cy="139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Acer\Desktop\SOSE\L_SPHIN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1564" y="128587"/>
            <a:ext cx="1988035" cy="149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919139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20000" cy="1143000"/>
          </a:xfrm>
        </p:spPr>
        <p:txBody>
          <a:bodyPr/>
          <a:lstStyle/>
          <a:p>
            <a:r>
              <a:rPr lang="en-US" dirty="0" smtClean="0"/>
              <a:t>                        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The rich ate off of plates of gold, silver, faience, and bronze at a low table. People with less money ate off of earthenware plates.</a:t>
            </a:r>
          </a:p>
        </p:txBody>
      </p:sp>
      <p:pic>
        <p:nvPicPr>
          <p:cNvPr id="2054" name="Picture 6" descr="C:\Users\Acer\Desktop\f8a7b45894e90e9fd1e6ac4a90aa7db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6600"/>
            <a:ext cx="7848600" cy="329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19060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7620000" cy="1143000"/>
          </a:xfrm>
        </p:spPr>
        <p:txBody>
          <a:bodyPr/>
          <a:lstStyle/>
          <a:p>
            <a:r>
              <a:rPr lang="en-US" dirty="0" smtClean="0"/>
              <a:t>                         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8077200" cy="518637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 were the rich drink  in Ancient Egyptian ?</a:t>
            </a:r>
          </a:p>
          <a:p>
            <a:r>
              <a:rPr lang="en-US" sz="3200" dirty="0" smtClean="0"/>
              <a:t>What kind of food did the people in Ancient Egyptian eat most?</a:t>
            </a:r>
          </a:p>
          <a:p>
            <a:r>
              <a:rPr lang="en-US" sz="3200" dirty="0" smtClean="0"/>
              <a:t>What kind of meat did Ancient Egyptian eat most?</a:t>
            </a:r>
          </a:p>
          <a:p>
            <a:r>
              <a:rPr lang="en-US" sz="3200" dirty="0" smtClean="0"/>
              <a:t>Did the Ancient Egyptian loves celebration?</a:t>
            </a:r>
          </a:p>
          <a:p>
            <a:r>
              <a:rPr lang="en-US" sz="3200" dirty="0" smtClean="0"/>
              <a:t>What kind of plate did the rich people in Ancient Egyptian use?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r>
              <a:rPr lang="en-US" sz="5400" dirty="0" smtClean="0"/>
              <a:t>SOURCE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108</TotalTime>
  <Words>305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Ancient Egypt</vt:lpstr>
      <vt:lpstr>                         FOOD</vt:lpstr>
      <vt:lpstr>                        DRINK</vt:lpstr>
      <vt:lpstr>                CELEBRATION</vt:lpstr>
      <vt:lpstr>                        PLATE</vt:lpstr>
      <vt:lpstr>                          QUIZ</vt:lpstr>
      <vt:lpstr>                     SOURCE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Egypt</dc:title>
  <dc:creator>Acer</dc:creator>
  <cp:lastModifiedBy>Nusa Alam</cp:lastModifiedBy>
  <cp:revision>12</cp:revision>
  <dcterms:created xsi:type="dcterms:W3CDTF">2011-11-01T07:42:10Z</dcterms:created>
  <dcterms:modified xsi:type="dcterms:W3CDTF">2011-11-14T03:55:24Z</dcterms:modified>
</cp:coreProperties>
</file>